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62" r:id="rId3"/>
    <p:sldId id="259" r:id="rId4"/>
    <p:sldId id="261" r:id="rId5"/>
    <p:sldId id="260" r:id="rId6"/>
    <p:sldId id="256" r:id="rId7"/>
  </p:sldIdLst>
  <p:sldSz cx="18288000" cy="10287000"/>
  <p:notesSz cx="6858000" cy="9144000"/>
  <p:embeddedFontLst>
    <p:embeddedFont>
      <p:font typeface="Canva Sans" panose="020B0503030501040103" pitchFamily="34" charset="0"/>
      <p:regular r:id="rId8"/>
      <p:bold r:id="rId9"/>
      <p:italic r:id="rId10"/>
      <p:boldItalic r:id="rId11"/>
    </p:embeddedFont>
    <p:embeddedFont>
      <p:font typeface="Poppins" pitchFamily="2" charset="77"/>
      <p:regular r:id="rId12"/>
      <p:bold r:id="rId13"/>
      <p:italic r:id="rId14"/>
      <p:boldItalic r:id="rId15"/>
    </p:embeddedFont>
    <p:embeddedFont>
      <p:font typeface="Poppins Bold" pitchFamily="2" charset="77"/>
      <p:regular r:id="rId16"/>
      <p:bold r:id="rId17"/>
    </p:embeddedFont>
    <p:embeddedFont>
      <p:font typeface="Poppins Light" pitchFamily="2" charset="77"/>
      <p:regular r:id="rId18"/>
      <p:italic r:id="rId19"/>
    </p:embeddedFont>
    <p:embeddedFont>
      <p:font typeface="Poppins Medium" pitchFamily="2" charset="77"/>
      <p:regular r:id="rId20"/>
      <p:italic r:id="rId21"/>
    </p:embeddedFont>
    <p:embeddedFont>
      <p:font typeface="Poppins Semi-Bold" pitchFamily="2" charset="77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89" autoAdjust="0"/>
  </p:normalViewPr>
  <p:slideViewPr>
    <p:cSldViewPr>
      <p:cViewPr varScale="1">
        <p:scale>
          <a:sx n="80" d="100"/>
          <a:sy n="80" d="100"/>
        </p:scale>
        <p:origin x="8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sv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1187" y="3296650"/>
            <a:ext cx="6605626" cy="3693700"/>
            <a:chOff x="0" y="0"/>
            <a:chExt cx="8807501" cy="4924933"/>
          </a:xfrm>
        </p:grpSpPr>
        <p:sp>
          <p:nvSpPr>
            <p:cNvPr id="3" name="Freeform 3"/>
            <p:cNvSpPr/>
            <p:nvPr/>
          </p:nvSpPr>
          <p:spPr>
            <a:xfrm>
              <a:off x="450671" y="0"/>
              <a:ext cx="7906159" cy="4924933"/>
            </a:xfrm>
            <a:custGeom>
              <a:avLst/>
              <a:gdLst/>
              <a:ahLst/>
              <a:cxnLst/>
              <a:rect l="l" t="t" r="r" b="b"/>
              <a:pathLst>
                <a:path w="7906159" h="4924933">
                  <a:moveTo>
                    <a:pt x="0" y="0"/>
                  </a:moveTo>
                  <a:lnTo>
                    <a:pt x="7906159" y="0"/>
                  </a:lnTo>
                  <a:lnTo>
                    <a:pt x="7906159" y="4924933"/>
                  </a:lnTo>
                  <a:lnTo>
                    <a:pt x="0" y="4924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308947"/>
              <a:ext cx="8807501" cy="19505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24"/>
                </a:lnSpc>
              </a:pPr>
              <a:r>
                <a:rPr lang="en-US" sz="3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Meta Quest</a:t>
              </a:r>
            </a:p>
            <a:p>
              <a:pPr algn="ctr">
                <a:lnSpc>
                  <a:spcPts val="6124"/>
                </a:lnSpc>
              </a:pPr>
              <a:r>
                <a:rPr lang="en-US" sz="3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Microsoft Mesh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2094627" y="2393739"/>
              <a:ext cx="4618248" cy="0"/>
            </a:xfrm>
            <a:prstGeom prst="line">
              <a:avLst/>
            </a:prstGeom>
            <a:ln w="88900" cap="flat">
              <a:solidFill>
                <a:srgbClr val="71767A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712257" y="1603995"/>
              <a:ext cx="1483013" cy="834195"/>
            </a:xfrm>
            <a:custGeom>
              <a:avLst/>
              <a:gdLst/>
              <a:ahLst/>
              <a:cxnLst/>
              <a:rect l="l" t="t" r="r" b="b"/>
              <a:pathLst>
                <a:path w="1483013" h="834195">
                  <a:moveTo>
                    <a:pt x="0" y="0"/>
                  </a:moveTo>
                  <a:lnTo>
                    <a:pt x="1483012" y="0"/>
                  </a:lnTo>
                  <a:lnTo>
                    <a:pt x="1483012" y="834194"/>
                  </a:lnTo>
                  <a:lnTo>
                    <a:pt x="0" y="834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7040094" y="1572124"/>
              <a:ext cx="866065" cy="866065"/>
            </a:xfrm>
            <a:custGeom>
              <a:avLst/>
              <a:gdLst/>
              <a:ahLst/>
              <a:cxnLst/>
              <a:rect l="l" t="t" r="r" b="b"/>
              <a:pathLst>
                <a:path w="866065" h="866065">
                  <a:moveTo>
                    <a:pt x="0" y="0"/>
                  </a:moveTo>
                  <a:lnTo>
                    <a:pt x="866065" y="0"/>
                  </a:lnTo>
                  <a:lnTo>
                    <a:pt x="866065" y="866065"/>
                  </a:lnTo>
                  <a:lnTo>
                    <a:pt x="0" y="866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453763" y="3202665"/>
              <a:ext cx="5899975" cy="789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399" b="1" spc="339">
                  <a:solidFill>
                    <a:srgbClr val="000000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Bundles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2528" y="2100358"/>
            <a:ext cx="2589178" cy="1612688"/>
          </a:xfrm>
          <a:custGeom>
            <a:avLst/>
            <a:gdLst/>
            <a:ahLst/>
            <a:cxnLst/>
            <a:rect l="l" t="t" r="r" b="b"/>
            <a:pathLst>
              <a:path w="2589178" h="1612688">
                <a:moveTo>
                  <a:pt x="0" y="0"/>
                </a:moveTo>
                <a:lnTo>
                  <a:pt x="2589178" y="0"/>
                </a:lnTo>
                <a:lnTo>
                  <a:pt x="2589178" y="1612688"/>
                </a:lnTo>
                <a:lnTo>
                  <a:pt x="0" y="16126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59658" y="298984"/>
            <a:ext cx="2996004" cy="729716"/>
          </a:xfrm>
          <a:custGeom>
            <a:avLst/>
            <a:gdLst/>
            <a:ahLst/>
            <a:cxnLst/>
            <a:rect l="l" t="t" r="r" b="b"/>
            <a:pathLst>
              <a:path w="2996004" h="729716">
                <a:moveTo>
                  <a:pt x="0" y="0"/>
                </a:moveTo>
                <a:lnTo>
                  <a:pt x="2996004" y="0"/>
                </a:lnTo>
                <a:lnTo>
                  <a:pt x="2996004" y="729716"/>
                </a:lnTo>
                <a:lnTo>
                  <a:pt x="0" y="7297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100620" y="5567230"/>
            <a:ext cx="6187380" cy="4719770"/>
          </a:xfrm>
          <a:custGeom>
            <a:avLst/>
            <a:gdLst/>
            <a:ahLst/>
            <a:cxnLst/>
            <a:rect l="l" t="t" r="r" b="b"/>
            <a:pathLst>
              <a:path w="6187380" h="4719770">
                <a:moveTo>
                  <a:pt x="0" y="0"/>
                </a:moveTo>
                <a:lnTo>
                  <a:pt x="6187380" y="0"/>
                </a:lnTo>
                <a:lnTo>
                  <a:pt x="6187380" y="4719770"/>
                </a:lnTo>
                <a:lnTo>
                  <a:pt x="0" y="47197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</a:blip>
            <a:stretch>
              <a:fillRect r="-49796" b="-564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886090" y="3600450"/>
            <a:ext cx="1067110" cy="600249"/>
          </a:xfrm>
          <a:custGeom>
            <a:avLst/>
            <a:gdLst/>
            <a:ahLst/>
            <a:cxnLst/>
            <a:rect l="l" t="t" r="r" b="b"/>
            <a:pathLst>
              <a:path w="1067110" h="600249">
                <a:moveTo>
                  <a:pt x="0" y="0"/>
                </a:moveTo>
                <a:lnTo>
                  <a:pt x="1067110" y="0"/>
                </a:lnTo>
                <a:lnTo>
                  <a:pt x="1067110" y="600249"/>
                </a:lnTo>
                <a:lnTo>
                  <a:pt x="0" y="6002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057660" y="7675029"/>
            <a:ext cx="4300304" cy="2418921"/>
          </a:xfrm>
          <a:custGeom>
            <a:avLst/>
            <a:gdLst/>
            <a:ahLst/>
            <a:cxnLst/>
            <a:rect l="l" t="t" r="r" b="b"/>
            <a:pathLst>
              <a:path w="4300304" h="2418921">
                <a:moveTo>
                  <a:pt x="0" y="0"/>
                </a:moveTo>
                <a:lnTo>
                  <a:pt x="4300304" y="0"/>
                </a:lnTo>
                <a:lnTo>
                  <a:pt x="4300304" y="2418921"/>
                </a:lnTo>
                <a:lnTo>
                  <a:pt x="0" y="24189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907727" y="6543545"/>
            <a:ext cx="649892" cy="649892"/>
          </a:xfrm>
          <a:custGeom>
            <a:avLst/>
            <a:gdLst/>
            <a:ahLst/>
            <a:cxnLst/>
            <a:rect l="l" t="t" r="r" b="b"/>
            <a:pathLst>
              <a:path w="866522" h="866522">
                <a:moveTo>
                  <a:pt x="0" y="0"/>
                </a:moveTo>
                <a:lnTo>
                  <a:pt x="866522" y="0"/>
                </a:lnTo>
                <a:lnTo>
                  <a:pt x="866522" y="866522"/>
                </a:lnTo>
                <a:lnTo>
                  <a:pt x="0" y="8665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99423" y="6641161"/>
            <a:ext cx="9538986" cy="970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Microsoft Mesh 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- Bespoke Branded Auditorium room</a:t>
            </a:r>
          </a:p>
        </p:txBody>
      </p:sp>
      <p:sp>
        <p:nvSpPr>
          <p:cNvPr id="10" name="AutoShape 10"/>
          <p:cNvSpPr/>
          <p:nvPr/>
        </p:nvSpPr>
        <p:spPr>
          <a:xfrm flipV="1">
            <a:off x="9144000" y="1971988"/>
            <a:ext cx="0" cy="1220223"/>
          </a:xfrm>
          <a:prstGeom prst="line">
            <a:avLst/>
          </a:prstGeom>
          <a:ln w="66675" cap="flat">
            <a:solidFill>
              <a:srgbClr val="3759C1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 flipH="1" flipV="1">
            <a:off x="5840128" y="2906702"/>
            <a:ext cx="1224314" cy="693748"/>
          </a:xfrm>
          <a:prstGeom prst="line">
            <a:avLst/>
          </a:prstGeom>
          <a:ln w="66675" cap="flat">
            <a:solidFill>
              <a:srgbClr val="3759C1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 flipV="1">
            <a:off x="11223558" y="2906702"/>
            <a:ext cx="1096273" cy="693748"/>
          </a:xfrm>
          <a:prstGeom prst="line">
            <a:avLst/>
          </a:prstGeom>
          <a:ln w="66675" cap="flat">
            <a:solidFill>
              <a:srgbClr val="3759C1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 flipH="1">
            <a:off x="6357964" y="6077153"/>
            <a:ext cx="706478" cy="438150"/>
          </a:xfrm>
          <a:prstGeom prst="line">
            <a:avLst/>
          </a:prstGeom>
          <a:ln w="66675" cap="flat">
            <a:solidFill>
              <a:srgbClr val="3759C1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>
            <a:off x="11135097" y="6036650"/>
            <a:ext cx="877061" cy="438150"/>
          </a:xfrm>
          <a:prstGeom prst="line">
            <a:avLst/>
          </a:prstGeom>
          <a:ln w="66675" cap="flat">
            <a:solidFill>
              <a:srgbClr val="3759C1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2882478" y="4216803"/>
            <a:ext cx="5640122" cy="1436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Meta for Business</a:t>
            </a:r>
          </a:p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FF3131"/>
                </a:solidFill>
                <a:latin typeface="Poppins"/>
                <a:ea typeface="Poppins"/>
                <a:cs typeface="Poppins"/>
                <a:sym typeface="Poppins"/>
              </a:rPr>
              <a:t>Multiple device management Software</a:t>
            </a:r>
          </a:p>
        </p:txBody>
      </p:sp>
      <p:sp>
        <p:nvSpPr>
          <p:cNvPr id="16" name="Freeform 16"/>
          <p:cNvSpPr/>
          <p:nvPr/>
        </p:nvSpPr>
        <p:spPr>
          <a:xfrm>
            <a:off x="6178131" y="3012532"/>
            <a:ext cx="5727014" cy="3567492"/>
          </a:xfrm>
          <a:custGeom>
            <a:avLst/>
            <a:gdLst/>
            <a:ahLst/>
            <a:cxnLst/>
            <a:rect l="l" t="t" r="r" b="b"/>
            <a:pathLst>
              <a:path w="5727014" h="3567492">
                <a:moveTo>
                  <a:pt x="0" y="0"/>
                </a:moveTo>
                <a:lnTo>
                  <a:pt x="5727015" y="0"/>
                </a:lnTo>
                <a:lnTo>
                  <a:pt x="5727015" y="3567492"/>
                </a:lnTo>
                <a:lnTo>
                  <a:pt x="0" y="35674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5840128" y="3939473"/>
            <a:ext cx="6605626" cy="151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4"/>
              </a:lnSpc>
            </a:pPr>
            <a:r>
              <a:rPr lang="en-US" sz="3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Meta Quest</a:t>
            </a:r>
          </a:p>
          <a:p>
            <a:pPr algn="ctr">
              <a:lnSpc>
                <a:spcPts val="6124"/>
              </a:lnSpc>
            </a:pPr>
            <a:r>
              <a:rPr lang="en-US" sz="3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Microsoft Mesh</a:t>
            </a:r>
          </a:p>
        </p:txBody>
      </p:sp>
      <p:sp>
        <p:nvSpPr>
          <p:cNvPr id="18" name="AutoShape 18"/>
          <p:cNvSpPr/>
          <p:nvPr/>
        </p:nvSpPr>
        <p:spPr>
          <a:xfrm>
            <a:off x="7411098" y="4807836"/>
            <a:ext cx="3463686" cy="0"/>
          </a:xfrm>
          <a:prstGeom prst="line">
            <a:avLst/>
          </a:prstGeom>
          <a:ln w="66675" cap="flat">
            <a:solidFill>
              <a:srgbClr val="71767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6374320" y="4215527"/>
            <a:ext cx="1112259" cy="625646"/>
          </a:xfrm>
          <a:custGeom>
            <a:avLst/>
            <a:gdLst/>
            <a:ahLst/>
            <a:cxnLst/>
            <a:rect l="l" t="t" r="r" b="b"/>
            <a:pathLst>
              <a:path w="1112259" h="625646">
                <a:moveTo>
                  <a:pt x="0" y="0"/>
                </a:moveTo>
                <a:lnTo>
                  <a:pt x="1112260" y="0"/>
                </a:lnTo>
                <a:lnTo>
                  <a:pt x="1112260" y="625646"/>
                </a:lnTo>
                <a:lnTo>
                  <a:pt x="0" y="6256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1120198" y="4191625"/>
            <a:ext cx="649549" cy="649549"/>
          </a:xfrm>
          <a:custGeom>
            <a:avLst/>
            <a:gdLst/>
            <a:ahLst/>
            <a:cxnLst/>
            <a:rect l="l" t="t" r="r" b="b"/>
            <a:pathLst>
              <a:path w="649549" h="649549">
                <a:moveTo>
                  <a:pt x="0" y="0"/>
                </a:moveTo>
                <a:lnTo>
                  <a:pt x="649549" y="0"/>
                </a:lnTo>
                <a:lnTo>
                  <a:pt x="649549" y="649548"/>
                </a:lnTo>
                <a:lnTo>
                  <a:pt x="0" y="64954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 flipV="1">
            <a:off x="11905279" y="4513816"/>
            <a:ext cx="1292269" cy="5167"/>
          </a:xfrm>
          <a:prstGeom prst="line">
            <a:avLst/>
          </a:prstGeom>
          <a:ln w="66675" cap="flat">
            <a:solidFill>
              <a:srgbClr val="3759C1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2313577" y="6590594"/>
            <a:ext cx="649892" cy="649892"/>
          </a:xfrm>
          <a:custGeom>
            <a:avLst/>
            <a:gdLst/>
            <a:ahLst/>
            <a:cxnLst/>
            <a:rect l="l" t="t" r="r" b="b"/>
            <a:pathLst>
              <a:path w="866522" h="866522">
                <a:moveTo>
                  <a:pt x="0" y="0"/>
                </a:moveTo>
                <a:lnTo>
                  <a:pt x="866522" y="0"/>
                </a:lnTo>
                <a:lnTo>
                  <a:pt x="866522" y="866522"/>
                </a:lnTo>
                <a:lnTo>
                  <a:pt x="0" y="8665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10509269" y="6675190"/>
            <a:ext cx="7764565" cy="983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Microsoft Mesh 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- Bespoke Branded Training room</a:t>
            </a:r>
          </a:p>
        </p:txBody>
      </p:sp>
      <p:sp>
        <p:nvSpPr>
          <p:cNvPr id="25" name="Freeform 25"/>
          <p:cNvSpPr/>
          <p:nvPr/>
        </p:nvSpPr>
        <p:spPr>
          <a:xfrm>
            <a:off x="12100620" y="7675029"/>
            <a:ext cx="4262412" cy="2397607"/>
          </a:xfrm>
          <a:custGeom>
            <a:avLst/>
            <a:gdLst/>
            <a:ahLst/>
            <a:cxnLst/>
            <a:rect l="l" t="t" r="r" b="b"/>
            <a:pathLst>
              <a:path w="4262412" h="2397607">
                <a:moveTo>
                  <a:pt x="0" y="0"/>
                </a:moveTo>
                <a:lnTo>
                  <a:pt x="4262411" y="0"/>
                </a:lnTo>
                <a:lnTo>
                  <a:pt x="4262411" y="2397606"/>
                </a:lnTo>
                <a:lnTo>
                  <a:pt x="0" y="239760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810890" y="1802543"/>
            <a:ext cx="4152454" cy="509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Meta Quest 3 Headsets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402860" y="942975"/>
            <a:ext cx="3482280" cy="509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Chat  X Bot support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204177" y="1554893"/>
            <a:ext cx="4741218" cy="150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Implementation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Maintenance subscription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3131"/>
                </a:solidFill>
                <a:latin typeface="Poppins"/>
                <a:ea typeface="Poppins"/>
                <a:cs typeface="Poppins"/>
                <a:sym typeface="Poppins"/>
              </a:rPr>
              <a:t>3 Years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930450" y="5388336"/>
            <a:ext cx="4424981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 spc="339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Bundles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1994" y="214231"/>
            <a:ext cx="1393411" cy="1086061"/>
          </a:xfrm>
          <a:custGeom>
            <a:avLst/>
            <a:gdLst/>
            <a:ahLst/>
            <a:cxnLst/>
            <a:rect l="l" t="t" r="r" b="b"/>
            <a:pathLst>
              <a:path w="1393411" h="1086061">
                <a:moveTo>
                  <a:pt x="0" y="0"/>
                </a:moveTo>
                <a:lnTo>
                  <a:pt x="1393412" y="0"/>
                </a:lnTo>
                <a:lnTo>
                  <a:pt x="1393412" y="1086061"/>
                </a:lnTo>
                <a:lnTo>
                  <a:pt x="0" y="10860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886472" y="214231"/>
            <a:ext cx="1841801" cy="1482425"/>
          </a:xfrm>
          <a:custGeom>
            <a:avLst/>
            <a:gdLst/>
            <a:ahLst/>
            <a:cxnLst/>
            <a:rect l="l" t="t" r="r" b="b"/>
            <a:pathLst>
              <a:path w="1841801" h="1482425">
                <a:moveTo>
                  <a:pt x="0" y="0"/>
                </a:moveTo>
                <a:lnTo>
                  <a:pt x="1841801" y="0"/>
                </a:lnTo>
                <a:lnTo>
                  <a:pt x="1841801" y="1482425"/>
                </a:lnTo>
                <a:lnTo>
                  <a:pt x="0" y="14824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625058" y="5878990"/>
            <a:ext cx="5662942" cy="4408010"/>
          </a:xfrm>
          <a:custGeom>
            <a:avLst/>
            <a:gdLst/>
            <a:ahLst/>
            <a:cxnLst/>
            <a:rect l="l" t="t" r="r" b="b"/>
            <a:pathLst>
              <a:path w="5662942" h="4408010">
                <a:moveTo>
                  <a:pt x="0" y="0"/>
                </a:moveTo>
                <a:lnTo>
                  <a:pt x="5662942" y="0"/>
                </a:lnTo>
                <a:lnTo>
                  <a:pt x="5662942" y="4408010"/>
                </a:lnTo>
                <a:lnTo>
                  <a:pt x="0" y="44080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</a:blip>
            <a:stretch>
              <a:fillRect r="-63669" b="-6747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664574" y="363188"/>
            <a:ext cx="1184511" cy="1184511"/>
          </a:xfrm>
          <a:custGeom>
            <a:avLst/>
            <a:gdLst/>
            <a:ahLst/>
            <a:cxnLst/>
            <a:rect l="l" t="t" r="r" b="b"/>
            <a:pathLst>
              <a:path w="1184511" h="1184511">
                <a:moveTo>
                  <a:pt x="0" y="0"/>
                </a:moveTo>
                <a:lnTo>
                  <a:pt x="1184511" y="0"/>
                </a:lnTo>
                <a:lnTo>
                  <a:pt x="1184511" y="1184511"/>
                </a:lnTo>
                <a:lnTo>
                  <a:pt x="0" y="11845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4158250" y="3882790"/>
            <a:ext cx="9962959" cy="0"/>
          </a:xfrm>
          <a:prstGeom prst="line">
            <a:avLst/>
          </a:prstGeom>
          <a:ln w="1905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094650" y="2949181"/>
            <a:ext cx="343285" cy="343285"/>
          </a:xfrm>
          <a:custGeom>
            <a:avLst/>
            <a:gdLst/>
            <a:ahLst/>
            <a:cxnLst/>
            <a:rect l="l" t="t" r="r" b="b"/>
            <a:pathLst>
              <a:path w="343285" h="343285">
                <a:moveTo>
                  <a:pt x="0" y="0"/>
                </a:moveTo>
                <a:lnTo>
                  <a:pt x="343285" y="0"/>
                </a:lnTo>
                <a:lnTo>
                  <a:pt x="343285" y="343284"/>
                </a:lnTo>
                <a:lnTo>
                  <a:pt x="0" y="3432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4158250" y="4874824"/>
            <a:ext cx="9962959" cy="0"/>
          </a:xfrm>
          <a:prstGeom prst="line">
            <a:avLst/>
          </a:prstGeom>
          <a:ln w="1905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067140" y="4893874"/>
            <a:ext cx="343285" cy="343285"/>
          </a:xfrm>
          <a:custGeom>
            <a:avLst/>
            <a:gdLst/>
            <a:ahLst/>
            <a:cxnLst/>
            <a:rect l="l" t="t" r="r" b="b"/>
            <a:pathLst>
              <a:path w="343285" h="343285">
                <a:moveTo>
                  <a:pt x="0" y="0"/>
                </a:moveTo>
                <a:lnTo>
                  <a:pt x="343285" y="0"/>
                </a:lnTo>
                <a:lnTo>
                  <a:pt x="343285" y="343284"/>
                </a:lnTo>
                <a:lnTo>
                  <a:pt x="0" y="3432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4158250" y="2882893"/>
            <a:ext cx="9962959" cy="0"/>
          </a:xfrm>
          <a:prstGeom prst="line">
            <a:avLst/>
          </a:prstGeom>
          <a:ln w="1905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3094650" y="1805941"/>
            <a:ext cx="234197" cy="51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1"/>
              </a:lnSpc>
            </a:pPr>
            <a:r>
              <a:rPr lang="en-US" sz="283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5</a:t>
            </a:r>
          </a:p>
        </p:txBody>
      </p:sp>
      <p:sp>
        <p:nvSpPr>
          <p:cNvPr id="12" name="AutoShape 12"/>
          <p:cNvSpPr/>
          <p:nvPr/>
        </p:nvSpPr>
        <p:spPr>
          <a:xfrm>
            <a:off x="4158250" y="3368665"/>
            <a:ext cx="9962959" cy="0"/>
          </a:xfrm>
          <a:prstGeom prst="line">
            <a:avLst/>
          </a:prstGeom>
          <a:ln w="1905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3171025" y="2388421"/>
            <a:ext cx="135515" cy="51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1"/>
              </a:lnSpc>
            </a:pPr>
            <a:r>
              <a:rPr lang="en-US" sz="283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1</a:t>
            </a:r>
          </a:p>
        </p:txBody>
      </p:sp>
      <p:sp>
        <p:nvSpPr>
          <p:cNvPr id="14" name="AutoShape 14"/>
          <p:cNvSpPr/>
          <p:nvPr/>
        </p:nvSpPr>
        <p:spPr>
          <a:xfrm>
            <a:off x="4158250" y="4374529"/>
            <a:ext cx="9962959" cy="0"/>
          </a:xfrm>
          <a:prstGeom prst="line">
            <a:avLst/>
          </a:prstGeom>
          <a:ln w="1905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3142165" y="3349615"/>
            <a:ext cx="135463" cy="51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1"/>
              </a:lnSpc>
            </a:pPr>
            <a:r>
              <a:rPr lang="en-US" sz="283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5</a:t>
            </a:r>
          </a:p>
        </p:txBody>
      </p:sp>
      <p:sp>
        <p:nvSpPr>
          <p:cNvPr id="16" name="AutoShape 16"/>
          <p:cNvSpPr/>
          <p:nvPr/>
        </p:nvSpPr>
        <p:spPr>
          <a:xfrm>
            <a:off x="4158250" y="2433761"/>
            <a:ext cx="9962959" cy="0"/>
          </a:xfrm>
          <a:prstGeom prst="line">
            <a:avLst/>
          </a:prstGeom>
          <a:ln w="1905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4165004" y="5313830"/>
            <a:ext cx="9956204" cy="0"/>
          </a:xfrm>
          <a:prstGeom prst="line">
            <a:avLst/>
          </a:prstGeom>
          <a:ln w="1905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4158250" y="5766842"/>
            <a:ext cx="9962959" cy="0"/>
          </a:xfrm>
          <a:prstGeom prst="line">
            <a:avLst/>
          </a:prstGeom>
          <a:ln w="1905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 flipV="1">
            <a:off x="8297969" y="1810541"/>
            <a:ext cx="0" cy="4765703"/>
          </a:xfrm>
          <a:prstGeom prst="line">
            <a:avLst/>
          </a:prstGeom>
          <a:ln w="1905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9088450" y="2983126"/>
            <a:ext cx="343285" cy="343285"/>
          </a:xfrm>
          <a:custGeom>
            <a:avLst/>
            <a:gdLst/>
            <a:ahLst/>
            <a:cxnLst/>
            <a:rect l="l" t="t" r="r" b="b"/>
            <a:pathLst>
              <a:path w="343285" h="343285">
                <a:moveTo>
                  <a:pt x="0" y="0"/>
                </a:moveTo>
                <a:lnTo>
                  <a:pt x="343285" y="0"/>
                </a:lnTo>
                <a:lnTo>
                  <a:pt x="343285" y="343284"/>
                </a:lnTo>
                <a:lnTo>
                  <a:pt x="0" y="3432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 flipV="1">
            <a:off x="10290151" y="1825601"/>
            <a:ext cx="0" cy="4750643"/>
          </a:xfrm>
          <a:prstGeom prst="line">
            <a:avLst/>
          </a:prstGeom>
          <a:ln w="1905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 flipV="1">
            <a:off x="12191192" y="1797930"/>
            <a:ext cx="0" cy="4778315"/>
          </a:xfrm>
          <a:prstGeom prst="line">
            <a:avLst/>
          </a:prstGeom>
          <a:ln w="1905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1029550" y="2983126"/>
            <a:ext cx="343285" cy="343285"/>
          </a:xfrm>
          <a:custGeom>
            <a:avLst/>
            <a:gdLst/>
            <a:ahLst/>
            <a:cxnLst/>
            <a:rect l="l" t="t" r="r" b="b"/>
            <a:pathLst>
              <a:path w="343285" h="343285">
                <a:moveTo>
                  <a:pt x="0" y="0"/>
                </a:moveTo>
                <a:lnTo>
                  <a:pt x="343285" y="0"/>
                </a:lnTo>
                <a:lnTo>
                  <a:pt x="343285" y="343284"/>
                </a:lnTo>
                <a:lnTo>
                  <a:pt x="0" y="3432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AutoShape 24"/>
          <p:cNvSpPr/>
          <p:nvPr/>
        </p:nvSpPr>
        <p:spPr>
          <a:xfrm>
            <a:off x="4112514" y="6173832"/>
            <a:ext cx="10008695" cy="0"/>
          </a:xfrm>
          <a:prstGeom prst="line">
            <a:avLst/>
          </a:prstGeom>
          <a:ln w="1905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3082625" y="3958990"/>
            <a:ext cx="343285" cy="343285"/>
          </a:xfrm>
          <a:custGeom>
            <a:avLst/>
            <a:gdLst/>
            <a:ahLst/>
            <a:cxnLst/>
            <a:rect l="l" t="t" r="r" b="b"/>
            <a:pathLst>
              <a:path w="343285" h="343285">
                <a:moveTo>
                  <a:pt x="0" y="0"/>
                </a:moveTo>
                <a:lnTo>
                  <a:pt x="343284" y="0"/>
                </a:lnTo>
                <a:lnTo>
                  <a:pt x="343284" y="343284"/>
                </a:lnTo>
                <a:lnTo>
                  <a:pt x="0" y="3432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9088450" y="3933565"/>
            <a:ext cx="343285" cy="343285"/>
          </a:xfrm>
          <a:custGeom>
            <a:avLst/>
            <a:gdLst/>
            <a:ahLst/>
            <a:cxnLst/>
            <a:rect l="l" t="t" r="r" b="b"/>
            <a:pathLst>
              <a:path w="343285" h="343285">
                <a:moveTo>
                  <a:pt x="0" y="0"/>
                </a:moveTo>
                <a:lnTo>
                  <a:pt x="343285" y="0"/>
                </a:lnTo>
                <a:lnTo>
                  <a:pt x="343285" y="343284"/>
                </a:lnTo>
                <a:lnTo>
                  <a:pt x="0" y="3432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9056899" y="4929090"/>
            <a:ext cx="343285" cy="343285"/>
          </a:xfrm>
          <a:custGeom>
            <a:avLst/>
            <a:gdLst/>
            <a:ahLst/>
            <a:cxnLst/>
            <a:rect l="l" t="t" r="r" b="b"/>
            <a:pathLst>
              <a:path w="343285" h="343285">
                <a:moveTo>
                  <a:pt x="0" y="0"/>
                </a:moveTo>
                <a:lnTo>
                  <a:pt x="343284" y="0"/>
                </a:lnTo>
                <a:lnTo>
                  <a:pt x="343284" y="343285"/>
                </a:lnTo>
                <a:lnTo>
                  <a:pt x="0" y="3432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1029550" y="4906792"/>
            <a:ext cx="343285" cy="343285"/>
          </a:xfrm>
          <a:custGeom>
            <a:avLst/>
            <a:gdLst/>
            <a:ahLst/>
            <a:cxnLst/>
            <a:rect l="l" t="t" r="r" b="b"/>
            <a:pathLst>
              <a:path w="343285" h="343285">
                <a:moveTo>
                  <a:pt x="0" y="0"/>
                </a:moveTo>
                <a:lnTo>
                  <a:pt x="343285" y="0"/>
                </a:lnTo>
                <a:lnTo>
                  <a:pt x="343285" y="343285"/>
                </a:lnTo>
                <a:lnTo>
                  <a:pt x="0" y="3432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11069029" y="3955271"/>
            <a:ext cx="343285" cy="343285"/>
          </a:xfrm>
          <a:custGeom>
            <a:avLst/>
            <a:gdLst/>
            <a:ahLst/>
            <a:cxnLst/>
            <a:rect l="l" t="t" r="r" b="b"/>
            <a:pathLst>
              <a:path w="343285" h="343285">
                <a:moveTo>
                  <a:pt x="0" y="0"/>
                </a:moveTo>
                <a:lnTo>
                  <a:pt x="343285" y="0"/>
                </a:lnTo>
                <a:lnTo>
                  <a:pt x="343285" y="343285"/>
                </a:lnTo>
                <a:lnTo>
                  <a:pt x="0" y="3432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9068681" y="3444638"/>
            <a:ext cx="382822" cy="390137"/>
          </a:xfrm>
          <a:custGeom>
            <a:avLst/>
            <a:gdLst/>
            <a:ahLst/>
            <a:cxnLst/>
            <a:rect l="l" t="t" r="r" b="b"/>
            <a:pathLst>
              <a:path w="382822" h="390137">
                <a:moveTo>
                  <a:pt x="0" y="0"/>
                </a:moveTo>
                <a:lnTo>
                  <a:pt x="382822" y="0"/>
                </a:lnTo>
                <a:lnTo>
                  <a:pt x="382822" y="390137"/>
                </a:lnTo>
                <a:lnTo>
                  <a:pt x="0" y="39013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AutoShape 31"/>
          <p:cNvSpPr/>
          <p:nvPr/>
        </p:nvSpPr>
        <p:spPr>
          <a:xfrm>
            <a:off x="4121854" y="6585770"/>
            <a:ext cx="9925500" cy="0"/>
          </a:xfrm>
          <a:prstGeom prst="line">
            <a:avLst/>
          </a:prstGeom>
          <a:ln w="1905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Box 32"/>
          <p:cNvSpPr txBox="1"/>
          <p:nvPr/>
        </p:nvSpPr>
        <p:spPr>
          <a:xfrm>
            <a:off x="4388090" y="1933718"/>
            <a:ext cx="3180247" cy="32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81"/>
              </a:lnSpc>
            </a:pPr>
            <a:r>
              <a:rPr lang="en-US" sz="1843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Meta Quest 3S (128GB)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96233" y="1304050"/>
            <a:ext cx="1104281" cy="32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1"/>
              </a:lnSpc>
            </a:pPr>
            <a:r>
              <a:rPr lang="en-US" sz="1843" b="1" u="sng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Included: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304639" y="2455667"/>
            <a:ext cx="3639248" cy="32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2"/>
              </a:lnSpc>
            </a:pPr>
            <a:r>
              <a:rPr lang="en-US" sz="1844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Custom Branded Auditorium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311479" y="1353653"/>
            <a:ext cx="1962333" cy="275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STARTER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151121" y="1786734"/>
            <a:ext cx="217943" cy="51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1"/>
              </a:lnSpc>
            </a:pPr>
            <a:r>
              <a:rPr lang="en-US" sz="283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3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309888" y="2935116"/>
            <a:ext cx="1344874" cy="32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1"/>
              </a:lnSpc>
              <a:spcBef>
                <a:spcPct val="0"/>
              </a:spcBef>
            </a:pPr>
            <a:r>
              <a:rPr lang="en-US" sz="1843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Your Logo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628199" y="1353653"/>
            <a:ext cx="1110455" cy="275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SILVER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705988" y="1353653"/>
            <a:ext cx="1007816" cy="275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GOLD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192335" y="2402559"/>
            <a:ext cx="135515" cy="51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1"/>
              </a:lnSpc>
            </a:pPr>
            <a:r>
              <a:rPr lang="en-US" sz="283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1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084094" y="1786734"/>
            <a:ext cx="234197" cy="51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1"/>
              </a:lnSpc>
            </a:pPr>
            <a:r>
              <a:rPr lang="en-US" sz="283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1133461" y="2389074"/>
            <a:ext cx="135463" cy="51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1"/>
              </a:lnSpc>
            </a:pPr>
            <a:r>
              <a:rPr lang="en-US" sz="283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1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112514" y="3943697"/>
            <a:ext cx="3433503" cy="32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1"/>
              </a:lnSpc>
              <a:spcBef>
                <a:spcPct val="0"/>
              </a:spcBef>
            </a:pPr>
            <a:r>
              <a:rPr lang="en-US" sz="1843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Your Brands Colourways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388090" y="4413730"/>
            <a:ext cx="1709069" cy="32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1"/>
              </a:lnSpc>
              <a:spcBef>
                <a:spcPct val="0"/>
              </a:spcBef>
            </a:pPr>
            <a:r>
              <a:rPr lang="en-US" sz="1843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License length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372365" y="4859167"/>
            <a:ext cx="2220171" cy="32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1"/>
              </a:lnSpc>
              <a:spcBef>
                <a:spcPct val="0"/>
              </a:spcBef>
            </a:pPr>
            <a:r>
              <a:rPr lang="en-US" sz="1843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Developed in Unity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372365" y="5333293"/>
            <a:ext cx="547620" cy="32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1"/>
              </a:lnSpc>
              <a:spcBef>
                <a:spcPct val="0"/>
              </a:spcBef>
            </a:pPr>
            <a:r>
              <a:rPr lang="en-US" sz="1843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Cost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4337316" y="5764695"/>
            <a:ext cx="2217568" cy="32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1"/>
              </a:lnSpc>
              <a:spcBef>
                <a:spcPct val="0"/>
              </a:spcBef>
            </a:pPr>
            <a:r>
              <a:rPr lang="en-US" sz="1843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Setup and training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337316" y="6204198"/>
            <a:ext cx="949592" cy="32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1"/>
              </a:lnSpc>
              <a:spcBef>
                <a:spcPct val="0"/>
              </a:spcBef>
            </a:pPr>
            <a:r>
              <a:rPr lang="en-US" sz="1843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Support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808234" y="5372475"/>
            <a:ext cx="821113" cy="32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1"/>
              </a:lnSpc>
              <a:spcBef>
                <a:spcPct val="0"/>
              </a:spcBef>
            </a:pPr>
            <a:r>
              <a:rPr lang="en-US" sz="1843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£4,000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0317616" y="6177180"/>
            <a:ext cx="1747486" cy="32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1"/>
              </a:lnSpc>
              <a:spcBef>
                <a:spcPct val="0"/>
              </a:spcBef>
            </a:pPr>
            <a:r>
              <a:rPr lang="en-US" sz="1843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Email/ChatBot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2758741" y="5361455"/>
            <a:ext cx="902310" cy="32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1"/>
              </a:lnSpc>
              <a:spcBef>
                <a:spcPct val="0"/>
              </a:spcBef>
            </a:pPr>
            <a:r>
              <a:rPr lang="en-US" sz="1843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£10,000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2810317" y="5764695"/>
            <a:ext cx="785932" cy="32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1"/>
              </a:lnSpc>
              <a:spcBef>
                <a:spcPct val="0"/>
              </a:spcBef>
            </a:pPr>
            <a:r>
              <a:rPr lang="en-US" sz="1843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2 Days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8783678" y="4424583"/>
            <a:ext cx="870225" cy="32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1"/>
              </a:lnSpc>
              <a:spcBef>
                <a:spcPct val="0"/>
              </a:spcBef>
            </a:pPr>
            <a:r>
              <a:rPr lang="en-US" sz="1843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3 Years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8938965" y="5784959"/>
            <a:ext cx="608763" cy="32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1"/>
              </a:lnSpc>
              <a:spcBef>
                <a:spcPct val="0"/>
              </a:spcBef>
            </a:pPr>
            <a:r>
              <a:rPr lang="en-US" sz="1843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1 Day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8369604" y="6177180"/>
            <a:ext cx="1747486" cy="32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1"/>
              </a:lnSpc>
              <a:spcBef>
                <a:spcPct val="0"/>
              </a:spcBef>
            </a:pPr>
            <a:r>
              <a:rPr lang="en-US" sz="1843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Email/ChatBot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0793099" y="5361455"/>
            <a:ext cx="816188" cy="32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1"/>
              </a:lnSpc>
              <a:spcBef>
                <a:spcPct val="0"/>
              </a:spcBef>
            </a:pPr>
            <a:r>
              <a:rPr lang="en-US" sz="1843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£6,000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0759123" y="5776367"/>
            <a:ext cx="816733" cy="32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1"/>
              </a:lnSpc>
              <a:spcBef>
                <a:spcPct val="0"/>
              </a:spcBef>
            </a:pPr>
            <a:r>
              <a:rPr lang="en-US" sz="1843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1 Day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0691067" y="4424583"/>
            <a:ext cx="884790" cy="32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1"/>
              </a:lnSpc>
              <a:spcBef>
                <a:spcPct val="0"/>
              </a:spcBef>
            </a:pPr>
            <a:r>
              <a:rPr lang="en-US" sz="1843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3 Years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2733221" y="4424583"/>
            <a:ext cx="880779" cy="32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1"/>
              </a:lnSpc>
              <a:spcBef>
                <a:spcPct val="0"/>
              </a:spcBef>
            </a:pPr>
            <a:r>
              <a:rPr lang="en-US" sz="1843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3 Years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2299867" y="6190689"/>
            <a:ext cx="1747486" cy="32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1"/>
              </a:lnSpc>
              <a:spcBef>
                <a:spcPct val="0"/>
              </a:spcBef>
            </a:pPr>
            <a:r>
              <a:rPr lang="en-US" sz="1843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Email/ChatBot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388090" y="3451280"/>
            <a:ext cx="3654657" cy="322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71"/>
              </a:lnSpc>
              <a:spcBef>
                <a:spcPct val="0"/>
              </a:spcBef>
            </a:pPr>
            <a:r>
              <a:rPr lang="en-US" sz="1836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Additional room/scenes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1115695" y="3336588"/>
            <a:ext cx="135463" cy="51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1"/>
              </a:lnSpc>
            </a:pPr>
            <a:r>
              <a:rPr lang="en-US" sz="283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2</a:t>
            </a:r>
          </a:p>
        </p:txBody>
      </p:sp>
      <p:sp>
        <p:nvSpPr>
          <p:cNvPr id="63" name="AutoShape 63"/>
          <p:cNvSpPr/>
          <p:nvPr/>
        </p:nvSpPr>
        <p:spPr>
          <a:xfrm>
            <a:off x="4212528" y="1797930"/>
            <a:ext cx="9962959" cy="0"/>
          </a:xfrm>
          <a:prstGeom prst="line">
            <a:avLst/>
          </a:prstGeom>
          <a:ln w="1905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4" name="Freeform 64"/>
          <p:cNvSpPr/>
          <p:nvPr/>
        </p:nvSpPr>
        <p:spPr>
          <a:xfrm>
            <a:off x="6084049" y="7503728"/>
            <a:ext cx="4480725" cy="2520408"/>
          </a:xfrm>
          <a:custGeom>
            <a:avLst/>
            <a:gdLst/>
            <a:ahLst/>
            <a:cxnLst/>
            <a:rect l="l" t="t" r="r" b="b"/>
            <a:pathLst>
              <a:path w="4480725" h="2520408">
                <a:moveTo>
                  <a:pt x="0" y="0"/>
                </a:moveTo>
                <a:lnTo>
                  <a:pt x="4480725" y="0"/>
                </a:lnTo>
                <a:lnTo>
                  <a:pt x="4480725" y="2520408"/>
                </a:lnTo>
                <a:lnTo>
                  <a:pt x="0" y="25204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5" name="Freeform 65"/>
          <p:cNvSpPr/>
          <p:nvPr/>
        </p:nvSpPr>
        <p:spPr>
          <a:xfrm>
            <a:off x="947767" y="7503728"/>
            <a:ext cx="4480725" cy="2520408"/>
          </a:xfrm>
          <a:custGeom>
            <a:avLst/>
            <a:gdLst/>
            <a:ahLst/>
            <a:cxnLst/>
            <a:rect l="l" t="t" r="r" b="b"/>
            <a:pathLst>
              <a:path w="4480725" h="2520408">
                <a:moveTo>
                  <a:pt x="0" y="0"/>
                </a:moveTo>
                <a:lnTo>
                  <a:pt x="4480725" y="0"/>
                </a:lnTo>
                <a:lnTo>
                  <a:pt x="4480725" y="2520408"/>
                </a:lnTo>
                <a:lnTo>
                  <a:pt x="0" y="25204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6" name="TextBox 66"/>
          <p:cNvSpPr txBox="1"/>
          <p:nvPr/>
        </p:nvSpPr>
        <p:spPr>
          <a:xfrm>
            <a:off x="3033368" y="84215"/>
            <a:ext cx="11019086" cy="951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META QUEST AND MESH BUNDLES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544598" y="6938369"/>
            <a:ext cx="3742309" cy="4578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640"/>
              </a:lnSpc>
              <a:spcBef>
                <a:spcPct val="0"/>
              </a:spcBef>
            </a:pPr>
            <a:r>
              <a:rPr lang="en-US" sz="26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Bespoke Auditorium 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5945245" y="6938369"/>
            <a:ext cx="5084305" cy="4578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640"/>
              </a:lnSpc>
              <a:spcBef>
                <a:spcPct val="0"/>
              </a:spcBef>
            </a:pPr>
            <a:r>
              <a:rPr lang="en-US" sz="26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Branded Presentation Room 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1609287" y="7720573"/>
            <a:ext cx="5793135" cy="181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4" lvl="1" indent="-280672" algn="l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Custom-made Microsoft Mesh Rooms</a:t>
            </a:r>
          </a:p>
          <a:p>
            <a:pPr marL="561344" lvl="1" indent="-280672" algn="l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Developed to Your Specification </a:t>
            </a:r>
          </a:p>
          <a:p>
            <a:pPr marL="561344" lvl="1" indent="-280672" algn="l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 Unity </a:t>
            </a:r>
          </a:p>
          <a:p>
            <a:pPr marL="561344" lvl="1" indent="-280672" algn="l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Release to your domain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98661" y="5828458"/>
            <a:ext cx="5662942" cy="4408010"/>
          </a:xfrm>
          <a:custGeom>
            <a:avLst/>
            <a:gdLst/>
            <a:ahLst/>
            <a:cxnLst/>
            <a:rect l="l" t="t" r="r" b="b"/>
            <a:pathLst>
              <a:path w="5662942" h="4408010">
                <a:moveTo>
                  <a:pt x="0" y="0"/>
                </a:moveTo>
                <a:lnTo>
                  <a:pt x="5662942" y="0"/>
                </a:lnTo>
                <a:lnTo>
                  <a:pt x="5662942" y="4408010"/>
                </a:lnTo>
                <a:lnTo>
                  <a:pt x="0" y="440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r="-63669" b="-6747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851411" y="6090684"/>
            <a:ext cx="5262158" cy="1305351"/>
          </a:xfrm>
          <a:custGeom>
            <a:avLst/>
            <a:gdLst/>
            <a:ahLst/>
            <a:cxnLst/>
            <a:rect l="l" t="t" r="r" b="b"/>
            <a:pathLst>
              <a:path w="5262158" h="1305351">
                <a:moveTo>
                  <a:pt x="0" y="0"/>
                </a:moveTo>
                <a:lnTo>
                  <a:pt x="5262158" y="0"/>
                </a:lnTo>
                <a:lnTo>
                  <a:pt x="5262158" y="1305351"/>
                </a:lnTo>
                <a:lnTo>
                  <a:pt x="0" y="13053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674" t="-96866" r="-15788" b="-11502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31994" y="214231"/>
            <a:ext cx="1393411" cy="1086061"/>
          </a:xfrm>
          <a:custGeom>
            <a:avLst/>
            <a:gdLst/>
            <a:ahLst/>
            <a:cxnLst/>
            <a:rect l="l" t="t" r="r" b="b"/>
            <a:pathLst>
              <a:path w="1393411" h="1086061">
                <a:moveTo>
                  <a:pt x="0" y="0"/>
                </a:moveTo>
                <a:lnTo>
                  <a:pt x="1393412" y="0"/>
                </a:lnTo>
                <a:lnTo>
                  <a:pt x="1393412" y="1086061"/>
                </a:lnTo>
                <a:lnTo>
                  <a:pt x="0" y="10860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982559" y="214231"/>
            <a:ext cx="1841801" cy="1482425"/>
          </a:xfrm>
          <a:custGeom>
            <a:avLst/>
            <a:gdLst/>
            <a:ahLst/>
            <a:cxnLst/>
            <a:rect l="l" t="t" r="r" b="b"/>
            <a:pathLst>
              <a:path w="1841801" h="1482425">
                <a:moveTo>
                  <a:pt x="0" y="0"/>
                </a:moveTo>
                <a:lnTo>
                  <a:pt x="1841801" y="0"/>
                </a:lnTo>
                <a:lnTo>
                  <a:pt x="1841801" y="1482425"/>
                </a:lnTo>
                <a:lnTo>
                  <a:pt x="0" y="14824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3241423" y="2859827"/>
            <a:ext cx="11121441" cy="0"/>
          </a:xfrm>
          <a:prstGeom prst="line">
            <a:avLst/>
          </a:prstGeom>
          <a:ln w="28575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3241423" y="3361184"/>
            <a:ext cx="11121441" cy="0"/>
          </a:xfrm>
          <a:prstGeom prst="line">
            <a:avLst/>
          </a:prstGeom>
          <a:ln w="28575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3241423" y="3903442"/>
            <a:ext cx="11121441" cy="0"/>
          </a:xfrm>
          <a:prstGeom prst="line">
            <a:avLst/>
          </a:prstGeom>
          <a:ln w="381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3241423" y="4477348"/>
            <a:ext cx="11121441" cy="0"/>
          </a:xfrm>
          <a:prstGeom prst="line">
            <a:avLst/>
          </a:prstGeom>
          <a:ln w="28575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3241423" y="5584734"/>
            <a:ext cx="11121441" cy="0"/>
          </a:xfrm>
          <a:prstGeom prst="line">
            <a:avLst/>
          </a:prstGeom>
          <a:ln w="28575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3241423" y="5026266"/>
            <a:ext cx="11121441" cy="0"/>
          </a:xfrm>
          <a:prstGeom prst="line">
            <a:avLst/>
          </a:prstGeom>
          <a:ln w="28575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 flipV="1">
            <a:off x="7825666" y="1905912"/>
            <a:ext cx="0" cy="3678822"/>
          </a:xfrm>
          <a:prstGeom prst="line">
            <a:avLst/>
          </a:prstGeom>
          <a:ln w="28575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 flipV="1">
            <a:off x="10040152" y="1922724"/>
            <a:ext cx="0" cy="3662011"/>
          </a:xfrm>
          <a:prstGeom prst="line">
            <a:avLst/>
          </a:prstGeom>
          <a:ln w="28575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 flipV="1">
            <a:off x="12172490" y="1905912"/>
            <a:ext cx="0" cy="3692900"/>
          </a:xfrm>
          <a:prstGeom prst="line">
            <a:avLst/>
          </a:prstGeom>
          <a:ln w="28575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3241423" y="2410170"/>
            <a:ext cx="3550043" cy="352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5"/>
              </a:lnSpc>
            </a:pPr>
            <a:r>
              <a:rPr lang="en-US" sz="1982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Meta for business licenses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138632" y="1594768"/>
            <a:ext cx="4114444" cy="36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1"/>
              </a:lnSpc>
            </a:pPr>
            <a:r>
              <a:rPr lang="en-US" sz="2058" b="1" u="sng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Mobile Device Management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138632" y="2887507"/>
            <a:ext cx="4699195" cy="35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6"/>
              </a:lnSpc>
            </a:pPr>
            <a:r>
              <a:rPr lang="en-US" sz="1983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Meta for business cost per month*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877585" y="1649031"/>
            <a:ext cx="2190511" cy="312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8"/>
              </a:lnSpc>
            </a:pPr>
            <a:r>
              <a:rPr lang="en-US" sz="1741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STARTER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814860" y="2147533"/>
            <a:ext cx="243285" cy="563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3"/>
              </a:lnSpc>
            </a:pPr>
            <a:r>
              <a:rPr lang="en-US" sz="316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308542" y="3397628"/>
            <a:ext cx="5139729" cy="352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75"/>
              </a:lnSpc>
              <a:spcBef>
                <a:spcPct val="0"/>
              </a:spcBef>
            </a:pPr>
            <a:r>
              <a:rPr lang="en-US" sz="1982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Implementation and maintenance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308542" y="3979395"/>
            <a:ext cx="4095013" cy="364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1"/>
              </a:lnSpc>
              <a:spcBef>
                <a:spcPct val="0"/>
              </a:spcBef>
            </a:pPr>
            <a:r>
              <a:rPr lang="en-US" sz="2058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Additional room/scenes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308542" y="4513792"/>
            <a:ext cx="2602884" cy="364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1"/>
              </a:lnSpc>
              <a:spcBef>
                <a:spcPct val="0"/>
              </a:spcBef>
            </a:pPr>
            <a:r>
              <a:rPr lang="en-US" sz="2058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AI Chatbot access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308542" y="5062710"/>
            <a:ext cx="2478330" cy="364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1"/>
              </a:lnSpc>
              <a:spcBef>
                <a:spcPct val="0"/>
              </a:spcBef>
            </a:pPr>
            <a:r>
              <a:rPr lang="en-US" sz="2058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Live data feeds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483523" y="1649031"/>
            <a:ext cx="1239577" cy="312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8"/>
              </a:lnSpc>
            </a:pPr>
            <a:r>
              <a:rPr lang="en-US" sz="1741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SILVER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827588" y="1649031"/>
            <a:ext cx="1125004" cy="312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8"/>
              </a:lnSpc>
            </a:pPr>
            <a:r>
              <a:rPr lang="en-US" sz="1741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GOLD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215053" y="2174172"/>
            <a:ext cx="261429" cy="563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3"/>
              </a:lnSpc>
            </a:pPr>
            <a:r>
              <a:rPr lang="en-US" sz="316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5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504241" y="4004991"/>
            <a:ext cx="971414" cy="36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1"/>
              </a:lnSpc>
              <a:spcBef>
                <a:spcPct val="0"/>
              </a:spcBef>
            </a:pPr>
            <a:r>
              <a:rPr lang="en-US" sz="2058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£2,000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972597" y="2147533"/>
            <a:ext cx="261429" cy="563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3"/>
              </a:lnSpc>
            </a:pPr>
            <a:r>
              <a:rPr lang="en-US" sz="316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5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448271" y="2880282"/>
            <a:ext cx="971414" cy="36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1"/>
              </a:lnSpc>
              <a:spcBef>
                <a:spcPct val="0"/>
              </a:spcBef>
            </a:pPr>
            <a:r>
              <a:rPr lang="en-US" sz="2058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£36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797353" y="3426427"/>
            <a:ext cx="2321867" cy="36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1"/>
              </a:lnSpc>
              <a:spcBef>
                <a:spcPct val="0"/>
              </a:spcBef>
            </a:pPr>
            <a:r>
              <a:rPr lang="en-US" sz="2058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£150 Per Month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504241" y="4571388"/>
            <a:ext cx="971414" cy="36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1"/>
              </a:lnSpc>
              <a:spcBef>
                <a:spcPct val="0"/>
              </a:spcBef>
            </a:pPr>
            <a:r>
              <a:rPr lang="en-US" sz="2058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POA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519768" y="5093527"/>
            <a:ext cx="971414" cy="36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1"/>
              </a:lnSpc>
              <a:spcBef>
                <a:spcPct val="0"/>
              </a:spcBef>
            </a:pPr>
            <a:r>
              <a:rPr lang="en-US" sz="2058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POA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617605" y="2898533"/>
            <a:ext cx="971414" cy="36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1"/>
              </a:lnSpc>
              <a:spcBef>
                <a:spcPct val="0"/>
              </a:spcBef>
            </a:pPr>
            <a:r>
              <a:rPr lang="en-US" sz="2058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£60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653911" y="4571388"/>
            <a:ext cx="971414" cy="36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1"/>
              </a:lnSpc>
              <a:spcBef>
                <a:spcPct val="0"/>
              </a:spcBef>
            </a:pPr>
            <a:r>
              <a:rPr lang="en-US" sz="2058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POA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669438" y="5093527"/>
            <a:ext cx="971414" cy="36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1"/>
              </a:lnSpc>
              <a:spcBef>
                <a:spcPct val="0"/>
              </a:spcBef>
            </a:pPr>
            <a:r>
              <a:rPr lang="en-US" sz="2058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POA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861285" y="4571388"/>
            <a:ext cx="971414" cy="36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1"/>
              </a:lnSpc>
              <a:spcBef>
                <a:spcPct val="0"/>
              </a:spcBef>
            </a:pPr>
            <a:r>
              <a:rPr lang="en-US" sz="2058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POA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876812" y="5093527"/>
            <a:ext cx="971414" cy="36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1"/>
              </a:lnSpc>
              <a:spcBef>
                <a:spcPct val="0"/>
              </a:spcBef>
            </a:pPr>
            <a:r>
              <a:rPr lang="en-US" sz="2058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POA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978684" y="3426427"/>
            <a:ext cx="2321867" cy="36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1"/>
              </a:lnSpc>
              <a:spcBef>
                <a:spcPct val="0"/>
              </a:spcBef>
            </a:pPr>
            <a:r>
              <a:rPr lang="en-US" sz="2058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£150 Per Month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152361" y="3417959"/>
            <a:ext cx="2321867" cy="36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1"/>
              </a:lnSpc>
              <a:spcBef>
                <a:spcPct val="0"/>
              </a:spcBef>
            </a:pPr>
            <a:r>
              <a:rPr lang="en-US" sz="2058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£150 Per Month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2827588" y="4004991"/>
            <a:ext cx="971414" cy="36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1"/>
              </a:lnSpc>
              <a:spcBef>
                <a:spcPct val="0"/>
              </a:spcBef>
            </a:pPr>
            <a:r>
              <a:rPr lang="en-US" sz="2058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£2,000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0617605" y="3990283"/>
            <a:ext cx="971414" cy="36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1"/>
              </a:lnSpc>
              <a:spcBef>
                <a:spcPct val="0"/>
              </a:spcBef>
            </a:pPr>
            <a:r>
              <a:rPr lang="en-US" sz="2058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£2,000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2859878" y="2898533"/>
            <a:ext cx="971414" cy="36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1"/>
              </a:lnSpc>
              <a:spcBef>
                <a:spcPct val="0"/>
              </a:spcBef>
            </a:pPr>
            <a:r>
              <a:rPr lang="en-US" sz="2058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£60</a:t>
            </a:r>
          </a:p>
        </p:txBody>
      </p:sp>
      <p:sp>
        <p:nvSpPr>
          <p:cNvPr id="43" name="Freeform 43"/>
          <p:cNvSpPr/>
          <p:nvPr/>
        </p:nvSpPr>
        <p:spPr>
          <a:xfrm>
            <a:off x="14664574" y="363188"/>
            <a:ext cx="1184511" cy="1184511"/>
          </a:xfrm>
          <a:custGeom>
            <a:avLst/>
            <a:gdLst/>
            <a:ahLst/>
            <a:cxnLst/>
            <a:rect l="l" t="t" r="r" b="b"/>
            <a:pathLst>
              <a:path w="1184511" h="1184511">
                <a:moveTo>
                  <a:pt x="0" y="0"/>
                </a:moveTo>
                <a:lnTo>
                  <a:pt x="1184511" y="0"/>
                </a:lnTo>
                <a:lnTo>
                  <a:pt x="1184511" y="1184511"/>
                </a:lnTo>
                <a:lnTo>
                  <a:pt x="0" y="11845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Freeform 44"/>
          <p:cNvSpPr/>
          <p:nvPr/>
        </p:nvSpPr>
        <p:spPr>
          <a:xfrm>
            <a:off x="10927053" y="7170171"/>
            <a:ext cx="4205028" cy="2365328"/>
          </a:xfrm>
          <a:custGeom>
            <a:avLst/>
            <a:gdLst/>
            <a:ahLst/>
            <a:cxnLst/>
            <a:rect l="l" t="t" r="r" b="b"/>
            <a:pathLst>
              <a:path w="4205028" h="2365328">
                <a:moveTo>
                  <a:pt x="0" y="0"/>
                </a:moveTo>
                <a:lnTo>
                  <a:pt x="4205029" y="0"/>
                </a:lnTo>
                <a:lnTo>
                  <a:pt x="4205029" y="2365328"/>
                </a:lnTo>
                <a:lnTo>
                  <a:pt x="0" y="23653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Freeform 45"/>
          <p:cNvSpPr/>
          <p:nvPr/>
        </p:nvSpPr>
        <p:spPr>
          <a:xfrm>
            <a:off x="203473" y="9535499"/>
            <a:ext cx="2390940" cy="582344"/>
          </a:xfrm>
          <a:custGeom>
            <a:avLst/>
            <a:gdLst/>
            <a:ahLst/>
            <a:cxnLst/>
            <a:rect l="l" t="t" r="r" b="b"/>
            <a:pathLst>
              <a:path w="2390940" h="582344">
                <a:moveTo>
                  <a:pt x="0" y="0"/>
                </a:moveTo>
                <a:lnTo>
                  <a:pt x="2390940" y="0"/>
                </a:lnTo>
                <a:lnTo>
                  <a:pt x="2390940" y="582345"/>
                </a:lnTo>
                <a:lnTo>
                  <a:pt x="0" y="58234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TextBox 46"/>
          <p:cNvSpPr txBox="1"/>
          <p:nvPr/>
        </p:nvSpPr>
        <p:spPr>
          <a:xfrm>
            <a:off x="3120665" y="7338885"/>
            <a:ext cx="4275534" cy="693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1"/>
              </a:lnSpc>
              <a:spcBef>
                <a:spcPct val="0"/>
              </a:spcBef>
            </a:pPr>
            <a:r>
              <a:rPr lang="en-US" sz="1943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*1 Year Meta for Business included</a:t>
            </a:r>
          </a:p>
          <a:p>
            <a:pPr algn="ctr">
              <a:lnSpc>
                <a:spcPts val="2721"/>
              </a:lnSpc>
              <a:spcBef>
                <a:spcPct val="0"/>
              </a:spcBef>
            </a:pPr>
            <a:endParaRPr lang="en-US" sz="1943" b="1">
              <a:solidFill>
                <a:srgbClr val="000000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3120665" y="7805610"/>
            <a:ext cx="6307237" cy="1424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Meta for Business gives </a:t>
            </a:r>
          </a:p>
          <a:p>
            <a:pPr algn="l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you Mobile device policy management</a:t>
            </a:r>
            <a:r>
              <a:rPr lang="en-US" sz="2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</a:p>
          <a:p>
            <a:pPr marL="0" lvl="0" indent="0" algn="ctr">
              <a:lnSpc>
                <a:spcPts val="4340"/>
              </a:lnSpc>
              <a:spcBef>
                <a:spcPct val="0"/>
              </a:spcBef>
            </a:pPr>
            <a:endParaRPr lang="en-US" sz="25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4153793" y="71356"/>
            <a:ext cx="9980414" cy="868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META QUEST AND MESH BUNDLES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1663226" y="6274186"/>
            <a:ext cx="2732683" cy="701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Example of an </a:t>
            </a:r>
          </a:p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ad</a:t>
            </a:r>
            <a:r>
              <a:rPr lang="en-US" sz="2000" u="none" strike="noStrik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ditional room scene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97930" y="7931131"/>
            <a:ext cx="5345895" cy="432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32"/>
              </a:lnSpc>
            </a:pPr>
            <a:r>
              <a:rPr lang="en-US" sz="2380" b="1" u="sng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*1 Year Meta for Business included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836855" y="3330536"/>
            <a:ext cx="3476971" cy="466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8"/>
              </a:lnSpc>
            </a:pPr>
            <a:r>
              <a:rPr lang="en-US" sz="2641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Use cases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837778" y="3960566"/>
            <a:ext cx="4602469" cy="346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9"/>
              </a:lnSpc>
            </a:pPr>
            <a:r>
              <a:rPr lang="en-US" sz="1942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All hands meetings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279139" y="3398952"/>
            <a:ext cx="2145423" cy="316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7"/>
              </a:lnSpc>
            </a:pPr>
            <a:r>
              <a:rPr lang="en-US" sz="1705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STARTER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37778" y="4460187"/>
            <a:ext cx="5033936" cy="346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8"/>
              </a:lnSpc>
              <a:spcBef>
                <a:spcPct val="0"/>
              </a:spcBef>
            </a:pPr>
            <a:r>
              <a:rPr lang="en-US" sz="1941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Town halls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37778" y="5029979"/>
            <a:ext cx="4010724" cy="358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2"/>
              </a:lnSpc>
              <a:spcBef>
                <a:spcPct val="0"/>
              </a:spcBef>
            </a:pPr>
            <a:r>
              <a:rPr lang="en-US" sz="2015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Onboarding and induction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37778" y="5581581"/>
            <a:ext cx="4229531" cy="358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2"/>
              </a:lnSpc>
              <a:spcBef>
                <a:spcPct val="0"/>
              </a:spcBef>
            </a:pPr>
            <a:r>
              <a:rPr lang="en-US" sz="2015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Learning and development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37778" y="6090995"/>
            <a:ext cx="2427318" cy="358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2"/>
              </a:lnSpc>
              <a:spcBef>
                <a:spcPct val="0"/>
              </a:spcBef>
            </a:pPr>
            <a:r>
              <a:rPr lang="en-US" sz="2015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Digital twin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704959" y="3398952"/>
            <a:ext cx="1214063" cy="316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7"/>
              </a:lnSpc>
            </a:pPr>
            <a:r>
              <a:rPr lang="en-US" sz="1705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SILVER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029567" y="3398952"/>
            <a:ext cx="1101847" cy="316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7"/>
              </a:lnSpc>
            </a:pPr>
            <a:r>
              <a:rPr lang="en-US" sz="1705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GOLD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37778" y="6625912"/>
            <a:ext cx="2427318" cy="358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2"/>
              </a:lnSpc>
              <a:spcBef>
                <a:spcPct val="0"/>
              </a:spcBef>
            </a:pPr>
            <a:r>
              <a:rPr lang="en-US" sz="2015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Virtual showroom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837778" y="7126760"/>
            <a:ext cx="2427318" cy="358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2"/>
              </a:lnSpc>
              <a:spcBef>
                <a:spcPct val="0"/>
              </a:spcBef>
            </a:pPr>
            <a:r>
              <a:rPr lang="en-US" sz="2015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Retail insight</a:t>
            </a:r>
          </a:p>
        </p:txBody>
      </p:sp>
      <p:sp>
        <p:nvSpPr>
          <p:cNvPr id="14" name="Freeform 14"/>
          <p:cNvSpPr/>
          <p:nvPr/>
        </p:nvSpPr>
        <p:spPr>
          <a:xfrm>
            <a:off x="9182983" y="3976100"/>
            <a:ext cx="408101" cy="408101"/>
          </a:xfrm>
          <a:custGeom>
            <a:avLst/>
            <a:gdLst/>
            <a:ahLst/>
            <a:cxnLst/>
            <a:rect l="l" t="t" r="r" b="b"/>
            <a:pathLst>
              <a:path w="408101" h="408101">
                <a:moveTo>
                  <a:pt x="0" y="0"/>
                </a:moveTo>
                <a:lnTo>
                  <a:pt x="408101" y="0"/>
                </a:lnTo>
                <a:lnTo>
                  <a:pt x="408101" y="408101"/>
                </a:lnTo>
                <a:lnTo>
                  <a:pt x="0" y="4081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9182983" y="4513407"/>
            <a:ext cx="408101" cy="408101"/>
          </a:xfrm>
          <a:custGeom>
            <a:avLst/>
            <a:gdLst/>
            <a:ahLst/>
            <a:cxnLst/>
            <a:rect l="l" t="t" r="r" b="b"/>
            <a:pathLst>
              <a:path w="408101" h="408101">
                <a:moveTo>
                  <a:pt x="0" y="0"/>
                </a:moveTo>
                <a:lnTo>
                  <a:pt x="408101" y="0"/>
                </a:lnTo>
                <a:lnTo>
                  <a:pt x="408101" y="408102"/>
                </a:lnTo>
                <a:lnTo>
                  <a:pt x="0" y="4081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1311990" y="3977509"/>
            <a:ext cx="408101" cy="408101"/>
          </a:xfrm>
          <a:custGeom>
            <a:avLst/>
            <a:gdLst/>
            <a:ahLst/>
            <a:cxnLst/>
            <a:rect l="l" t="t" r="r" b="b"/>
            <a:pathLst>
              <a:path w="408101" h="408101">
                <a:moveTo>
                  <a:pt x="0" y="0"/>
                </a:moveTo>
                <a:lnTo>
                  <a:pt x="408102" y="0"/>
                </a:lnTo>
                <a:lnTo>
                  <a:pt x="408102" y="408102"/>
                </a:lnTo>
                <a:lnTo>
                  <a:pt x="0" y="4081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1311990" y="4514816"/>
            <a:ext cx="408101" cy="408101"/>
          </a:xfrm>
          <a:custGeom>
            <a:avLst/>
            <a:gdLst/>
            <a:ahLst/>
            <a:cxnLst/>
            <a:rect l="l" t="t" r="r" b="b"/>
            <a:pathLst>
              <a:path w="408101" h="408101">
                <a:moveTo>
                  <a:pt x="0" y="0"/>
                </a:moveTo>
                <a:lnTo>
                  <a:pt x="408102" y="0"/>
                </a:lnTo>
                <a:lnTo>
                  <a:pt x="408102" y="408102"/>
                </a:lnTo>
                <a:lnTo>
                  <a:pt x="0" y="4081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310443" y="5035170"/>
            <a:ext cx="408101" cy="408101"/>
          </a:xfrm>
          <a:custGeom>
            <a:avLst/>
            <a:gdLst/>
            <a:ahLst/>
            <a:cxnLst/>
            <a:rect l="l" t="t" r="r" b="b"/>
            <a:pathLst>
              <a:path w="408101" h="408101">
                <a:moveTo>
                  <a:pt x="0" y="0"/>
                </a:moveTo>
                <a:lnTo>
                  <a:pt x="408102" y="0"/>
                </a:lnTo>
                <a:lnTo>
                  <a:pt x="408102" y="408102"/>
                </a:lnTo>
                <a:lnTo>
                  <a:pt x="0" y="4081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1311990" y="5596423"/>
            <a:ext cx="408101" cy="408101"/>
          </a:xfrm>
          <a:custGeom>
            <a:avLst/>
            <a:gdLst/>
            <a:ahLst/>
            <a:cxnLst/>
            <a:rect l="l" t="t" r="r" b="b"/>
            <a:pathLst>
              <a:path w="408101" h="408101">
                <a:moveTo>
                  <a:pt x="0" y="0"/>
                </a:moveTo>
                <a:lnTo>
                  <a:pt x="408102" y="0"/>
                </a:lnTo>
                <a:lnTo>
                  <a:pt x="408102" y="408102"/>
                </a:lnTo>
                <a:lnTo>
                  <a:pt x="0" y="4081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1311990" y="6125914"/>
            <a:ext cx="408101" cy="408101"/>
          </a:xfrm>
          <a:custGeom>
            <a:avLst/>
            <a:gdLst/>
            <a:ahLst/>
            <a:cxnLst/>
            <a:rect l="l" t="t" r="r" b="b"/>
            <a:pathLst>
              <a:path w="408101" h="408101">
                <a:moveTo>
                  <a:pt x="0" y="0"/>
                </a:moveTo>
                <a:lnTo>
                  <a:pt x="408102" y="0"/>
                </a:lnTo>
                <a:lnTo>
                  <a:pt x="408102" y="408101"/>
                </a:lnTo>
                <a:lnTo>
                  <a:pt x="0" y="4081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1311990" y="6629694"/>
            <a:ext cx="408101" cy="408101"/>
          </a:xfrm>
          <a:custGeom>
            <a:avLst/>
            <a:gdLst/>
            <a:ahLst/>
            <a:cxnLst/>
            <a:rect l="l" t="t" r="r" b="b"/>
            <a:pathLst>
              <a:path w="408101" h="408101">
                <a:moveTo>
                  <a:pt x="0" y="0"/>
                </a:moveTo>
                <a:lnTo>
                  <a:pt x="408102" y="0"/>
                </a:lnTo>
                <a:lnTo>
                  <a:pt x="408102" y="408101"/>
                </a:lnTo>
                <a:lnTo>
                  <a:pt x="0" y="4081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3508536" y="3977509"/>
            <a:ext cx="408101" cy="408101"/>
          </a:xfrm>
          <a:custGeom>
            <a:avLst/>
            <a:gdLst/>
            <a:ahLst/>
            <a:cxnLst/>
            <a:rect l="l" t="t" r="r" b="b"/>
            <a:pathLst>
              <a:path w="408101" h="408101">
                <a:moveTo>
                  <a:pt x="0" y="0"/>
                </a:moveTo>
                <a:lnTo>
                  <a:pt x="408101" y="0"/>
                </a:lnTo>
                <a:lnTo>
                  <a:pt x="408101" y="408102"/>
                </a:lnTo>
                <a:lnTo>
                  <a:pt x="0" y="4081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3508536" y="4514816"/>
            <a:ext cx="408101" cy="408101"/>
          </a:xfrm>
          <a:custGeom>
            <a:avLst/>
            <a:gdLst/>
            <a:ahLst/>
            <a:cxnLst/>
            <a:rect l="l" t="t" r="r" b="b"/>
            <a:pathLst>
              <a:path w="408101" h="408101">
                <a:moveTo>
                  <a:pt x="0" y="0"/>
                </a:moveTo>
                <a:lnTo>
                  <a:pt x="408101" y="0"/>
                </a:lnTo>
                <a:lnTo>
                  <a:pt x="408101" y="408102"/>
                </a:lnTo>
                <a:lnTo>
                  <a:pt x="0" y="4081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3506989" y="5035170"/>
            <a:ext cx="408101" cy="408101"/>
          </a:xfrm>
          <a:custGeom>
            <a:avLst/>
            <a:gdLst/>
            <a:ahLst/>
            <a:cxnLst/>
            <a:rect l="l" t="t" r="r" b="b"/>
            <a:pathLst>
              <a:path w="408101" h="408101">
                <a:moveTo>
                  <a:pt x="0" y="0"/>
                </a:moveTo>
                <a:lnTo>
                  <a:pt x="408101" y="0"/>
                </a:lnTo>
                <a:lnTo>
                  <a:pt x="408101" y="408102"/>
                </a:lnTo>
                <a:lnTo>
                  <a:pt x="0" y="4081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3508536" y="5583617"/>
            <a:ext cx="408101" cy="408101"/>
          </a:xfrm>
          <a:custGeom>
            <a:avLst/>
            <a:gdLst/>
            <a:ahLst/>
            <a:cxnLst/>
            <a:rect l="l" t="t" r="r" b="b"/>
            <a:pathLst>
              <a:path w="408101" h="408101">
                <a:moveTo>
                  <a:pt x="0" y="0"/>
                </a:moveTo>
                <a:lnTo>
                  <a:pt x="408101" y="0"/>
                </a:lnTo>
                <a:lnTo>
                  <a:pt x="408101" y="408102"/>
                </a:lnTo>
                <a:lnTo>
                  <a:pt x="0" y="4081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3508536" y="6148145"/>
            <a:ext cx="408101" cy="408101"/>
          </a:xfrm>
          <a:custGeom>
            <a:avLst/>
            <a:gdLst/>
            <a:ahLst/>
            <a:cxnLst/>
            <a:rect l="l" t="t" r="r" b="b"/>
            <a:pathLst>
              <a:path w="408101" h="408101">
                <a:moveTo>
                  <a:pt x="0" y="0"/>
                </a:moveTo>
                <a:lnTo>
                  <a:pt x="408101" y="0"/>
                </a:lnTo>
                <a:lnTo>
                  <a:pt x="408101" y="408102"/>
                </a:lnTo>
                <a:lnTo>
                  <a:pt x="0" y="4081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3508536" y="6629694"/>
            <a:ext cx="408101" cy="408101"/>
          </a:xfrm>
          <a:custGeom>
            <a:avLst/>
            <a:gdLst/>
            <a:ahLst/>
            <a:cxnLst/>
            <a:rect l="l" t="t" r="r" b="b"/>
            <a:pathLst>
              <a:path w="408101" h="408101">
                <a:moveTo>
                  <a:pt x="0" y="0"/>
                </a:moveTo>
                <a:lnTo>
                  <a:pt x="408101" y="0"/>
                </a:lnTo>
                <a:lnTo>
                  <a:pt x="408101" y="408101"/>
                </a:lnTo>
                <a:lnTo>
                  <a:pt x="0" y="4081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3506989" y="7113397"/>
            <a:ext cx="408101" cy="408101"/>
          </a:xfrm>
          <a:custGeom>
            <a:avLst/>
            <a:gdLst/>
            <a:ahLst/>
            <a:cxnLst/>
            <a:rect l="l" t="t" r="r" b="b"/>
            <a:pathLst>
              <a:path w="408101" h="408101">
                <a:moveTo>
                  <a:pt x="0" y="0"/>
                </a:moveTo>
                <a:lnTo>
                  <a:pt x="408101" y="0"/>
                </a:lnTo>
                <a:lnTo>
                  <a:pt x="408101" y="408101"/>
                </a:lnTo>
                <a:lnTo>
                  <a:pt x="0" y="4081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12625058" y="5878990"/>
            <a:ext cx="5662942" cy="4408010"/>
          </a:xfrm>
          <a:custGeom>
            <a:avLst/>
            <a:gdLst/>
            <a:ahLst/>
            <a:cxnLst/>
            <a:rect l="l" t="t" r="r" b="b"/>
            <a:pathLst>
              <a:path w="5662942" h="4408010">
                <a:moveTo>
                  <a:pt x="0" y="0"/>
                </a:moveTo>
                <a:lnTo>
                  <a:pt x="5662942" y="0"/>
                </a:lnTo>
                <a:lnTo>
                  <a:pt x="5662942" y="4408010"/>
                </a:lnTo>
                <a:lnTo>
                  <a:pt x="0" y="44080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</a:blip>
            <a:stretch>
              <a:fillRect r="-63669" b="-6747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331994" y="214231"/>
            <a:ext cx="1393411" cy="1086061"/>
          </a:xfrm>
          <a:custGeom>
            <a:avLst/>
            <a:gdLst/>
            <a:ahLst/>
            <a:cxnLst/>
            <a:rect l="l" t="t" r="r" b="b"/>
            <a:pathLst>
              <a:path w="1393411" h="1086061">
                <a:moveTo>
                  <a:pt x="0" y="0"/>
                </a:moveTo>
                <a:lnTo>
                  <a:pt x="1393412" y="0"/>
                </a:lnTo>
                <a:lnTo>
                  <a:pt x="1393412" y="1086061"/>
                </a:lnTo>
                <a:lnTo>
                  <a:pt x="0" y="10860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5982559" y="214231"/>
            <a:ext cx="1841801" cy="1482425"/>
          </a:xfrm>
          <a:custGeom>
            <a:avLst/>
            <a:gdLst/>
            <a:ahLst/>
            <a:cxnLst/>
            <a:rect l="l" t="t" r="r" b="b"/>
            <a:pathLst>
              <a:path w="1841801" h="1482425">
                <a:moveTo>
                  <a:pt x="0" y="0"/>
                </a:moveTo>
                <a:lnTo>
                  <a:pt x="1841801" y="0"/>
                </a:lnTo>
                <a:lnTo>
                  <a:pt x="1841801" y="1482425"/>
                </a:lnTo>
                <a:lnTo>
                  <a:pt x="0" y="14824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14664574" y="363188"/>
            <a:ext cx="1184511" cy="1184511"/>
          </a:xfrm>
          <a:custGeom>
            <a:avLst/>
            <a:gdLst/>
            <a:ahLst/>
            <a:cxnLst/>
            <a:rect l="l" t="t" r="r" b="b"/>
            <a:pathLst>
              <a:path w="1184511" h="1184511">
                <a:moveTo>
                  <a:pt x="0" y="0"/>
                </a:moveTo>
                <a:lnTo>
                  <a:pt x="1184511" y="0"/>
                </a:lnTo>
                <a:lnTo>
                  <a:pt x="1184511" y="1184511"/>
                </a:lnTo>
                <a:lnTo>
                  <a:pt x="0" y="118451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33"/>
          <p:cNvSpPr txBox="1"/>
          <p:nvPr/>
        </p:nvSpPr>
        <p:spPr>
          <a:xfrm>
            <a:off x="3982787" y="299532"/>
            <a:ext cx="10064651" cy="951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META QUEST &amp; MESH BUNDLES</a:t>
            </a:r>
          </a:p>
        </p:txBody>
      </p:sp>
      <p:sp>
        <p:nvSpPr>
          <p:cNvPr id="34" name="Freeform 34"/>
          <p:cNvSpPr/>
          <p:nvPr/>
        </p:nvSpPr>
        <p:spPr>
          <a:xfrm>
            <a:off x="203473" y="9535499"/>
            <a:ext cx="2390940" cy="582344"/>
          </a:xfrm>
          <a:custGeom>
            <a:avLst/>
            <a:gdLst/>
            <a:ahLst/>
            <a:cxnLst/>
            <a:rect l="l" t="t" r="r" b="b"/>
            <a:pathLst>
              <a:path w="2390940" h="582344">
                <a:moveTo>
                  <a:pt x="0" y="0"/>
                </a:moveTo>
                <a:lnTo>
                  <a:pt x="2390940" y="0"/>
                </a:lnTo>
                <a:lnTo>
                  <a:pt x="2390940" y="582345"/>
                </a:lnTo>
                <a:lnTo>
                  <a:pt x="0" y="58234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5" name="Group 35"/>
          <p:cNvGrpSpPr/>
          <p:nvPr/>
        </p:nvGrpSpPr>
        <p:grpSpPr>
          <a:xfrm>
            <a:off x="3768158" y="3238322"/>
            <a:ext cx="10896417" cy="4327085"/>
            <a:chOff x="0" y="0"/>
            <a:chExt cx="14528556" cy="5769447"/>
          </a:xfrm>
        </p:grpSpPr>
        <p:sp>
          <p:nvSpPr>
            <p:cNvPr id="36" name="AutoShape 36"/>
            <p:cNvSpPr/>
            <p:nvPr/>
          </p:nvSpPr>
          <p:spPr>
            <a:xfrm>
              <a:off x="5178" y="928414"/>
              <a:ext cx="14523364" cy="0"/>
            </a:xfrm>
            <a:prstGeom prst="line">
              <a:avLst/>
            </a:prstGeom>
            <a:ln w="25400" cap="flat">
              <a:solidFill>
                <a:srgbClr val="737373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AutoShape 37"/>
            <p:cNvSpPr/>
            <p:nvPr/>
          </p:nvSpPr>
          <p:spPr>
            <a:xfrm>
              <a:off x="5178" y="1583130"/>
              <a:ext cx="14523364" cy="0"/>
            </a:xfrm>
            <a:prstGeom prst="line">
              <a:avLst/>
            </a:prstGeom>
            <a:ln w="25400" cap="flat">
              <a:solidFill>
                <a:srgbClr val="737373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5178" y="2291258"/>
              <a:ext cx="14523364" cy="0"/>
            </a:xfrm>
            <a:prstGeom prst="line">
              <a:avLst/>
            </a:prstGeom>
            <a:ln w="25400" cap="flat">
              <a:solidFill>
                <a:srgbClr val="737373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5178" y="3040716"/>
              <a:ext cx="14523364" cy="0"/>
            </a:xfrm>
            <a:prstGeom prst="line">
              <a:avLst/>
            </a:prstGeom>
            <a:ln w="25400" cap="flat">
              <a:solidFill>
                <a:srgbClr val="737373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5178" y="4486839"/>
              <a:ext cx="14523364" cy="0"/>
            </a:xfrm>
            <a:prstGeom prst="line">
              <a:avLst/>
            </a:prstGeom>
            <a:ln w="25400" cap="flat">
              <a:solidFill>
                <a:srgbClr val="737373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5178" y="3757541"/>
              <a:ext cx="14523364" cy="0"/>
            </a:xfrm>
            <a:prstGeom prst="line">
              <a:avLst/>
            </a:prstGeom>
            <a:ln w="25400" cap="flat">
              <a:solidFill>
                <a:srgbClr val="737373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utoShape 42"/>
            <p:cNvSpPr/>
            <p:nvPr/>
          </p:nvSpPr>
          <p:spPr>
            <a:xfrm flipV="1">
              <a:off x="5976788" y="1595"/>
              <a:ext cx="25155" cy="5741214"/>
            </a:xfrm>
            <a:prstGeom prst="line">
              <a:avLst/>
            </a:prstGeom>
            <a:ln w="25400" cap="flat">
              <a:solidFill>
                <a:srgbClr val="737373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AutoShape 43"/>
            <p:cNvSpPr/>
            <p:nvPr/>
          </p:nvSpPr>
          <p:spPr>
            <a:xfrm flipV="1">
              <a:off x="8920054" y="41878"/>
              <a:ext cx="23818" cy="5700059"/>
            </a:xfrm>
            <a:prstGeom prst="line">
              <a:avLst/>
            </a:prstGeom>
            <a:ln w="25400" cap="flat">
              <a:solidFill>
                <a:srgbClr val="737373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AutoShape 44"/>
            <p:cNvSpPr/>
            <p:nvPr/>
          </p:nvSpPr>
          <p:spPr>
            <a:xfrm flipH="1" flipV="1">
              <a:off x="11715088" y="1540"/>
              <a:ext cx="0" cy="5759599"/>
            </a:xfrm>
            <a:prstGeom prst="line">
              <a:avLst/>
            </a:prstGeom>
            <a:ln w="25400" cap="flat">
              <a:solidFill>
                <a:srgbClr val="737373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AutoShape 45"/>
            <p:cNvSpPr/>
            <p:nvPr/>
          </p:nvSpPr>
          <p:spPr>
            <a:xfrm>
              <a:off x="0" y="5100954"/>
              <a:ext cx="14523364" cy="0"/>
            </a:xfrm>
            <a:prstGeom prst="line">
              <a:avLst/>
            </a:prstGeom>
            <a:ln w="25400" cap="flat">
              <a:solidFill>
                <a:srgbClr val="737373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AutoShape 46"/>
            <p:cNvSpPr/>
            <p:nvPr/>
          </p:nvSpPr>
          <p:spPr>
            <a:xfrm>
              <a:off x="0" y="5741937"/>
              <a:ext cx="14523364" cy="0"/>
            </a:xfrm>
            <a:prstGeom prst="line">
              <a:avLst/>
            </a:prstGeom>
            <a:ln w="25400" cap="flat">
              <a:solidFill>
                <a:srgbClr val="737373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AutoShape 47"/>
            <p:cNvSpPr/>
            <p:nvPr/>
          </p:nvSpPr>
          <p:spPr>
            <a:xfrm flipV="1">
              <a:off x="91597" y="12700"/>
              <a:ext cx="14436945" cy="15422"/>
            </a:xfrm>
            <a:prstGeom prst="line">
              <a:avLst/>
            </a:prstGeom>
            <a:ln w="25400" cap="flat">
              <a:solidFill>
                <a:srgbClr val="737373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AutoShape 48"/>
            <p:cNvSpPr/>
            <p:nvPr/>
          </p:nvSpPr>
          <p:spPr>
            <a:xfrm flipV="1">
              <a:off x="14485510" y="28178"/>
              <a:ext cx="25155" cy="5741214"/>
            </a:xfrm>
            <a:prstGeom prst="line">
              <a:avLst/>
            </a:prstGeom>
            <a:ln w="25400" cap="flat">
              <a:solidFill>
                <a:srgbClr val="737373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3130083" y="2095957"/>
            <a:ext cx="1292200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Typical use cases for Meta Quest and Micrsoft Mesh solutions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45747" y="6072273"/>
            <a:ext cx="4842253" cy="4214727"/>
          </a:xfrm>
          <a:custGeom>
            <a:avLst/>
            <a:gdLst/>
            <a:ahLst/>
            <a:cxnLst/>
            <a:rect l="l" t="t" r="r" b="b"/>
            <a:pathLst>
              <a:path w="4842253" h="4214727">
                <a:moveTo>
                  <a:pt x="0" y="0"/>
                </a:moveTo>
                <a:lnTo>
                  <a:pt x="4842253" y="0"/>
                </a:lnTo>
                <a:lnTo>
                  <a:pt x="4842253" y="4214727"/>
                </a:lnTo>
                <a:lnTo>
                  <a:pt x="0" y="42147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77" b="-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941900" y="322840"/>
            <a:ext cx="1123121" cy="1123131"/>
          </a:xfrm>
          <a:custGeom>
            <a:avLst/>
            <a:gdLst/>
            <a:ahLst/>
            <a:cxnLst/>
            <a:rect l="l" t="t" r="r" b="b"/>
            <a:pathLst>
              <a:path w="1123121" h="1123131">
                <a:moveTo>
                  <a:pt x="0" y="0"/>
                </a:moveTo>
                <a:lnTo>
                  <a:pt x="1123121" y="0"/>
                </a:lnTo>
                <a:lnTo>
                  <a:pt x="1123121" y="1123131"/>
                </a:lnTo>
                <a:lnTo>
                  <a:pt x="0" y="11231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372942" y="367408"/>
            <a:ext cx="894769" cy="751018"/>
          </a:xfrm>
          <a:custGeom>
            <a:avLst/>
            <a:gdLst/>
            <a:ahLst/>
            <a:cxnLst/>
            <a:rect l="l" t="t" r="r" b="b"/>
            <a:pathLst>
              <a:path w="894769" h="751018">
                <a:moveTo>
                  <a:pt x="0" y="0"/>
                </a:moveTo>
                <a:lnTo>
                  <a:pt x="894769" y="0"/>
                </a:lnTo>
                <a:lnTo>
                  <a:pt x="894769" y="751018"/>
                </a:lnTo>
                <a:lnTo>
                  <a:pt x="0" y="7510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941900" y="1289876"/>
            <a:ext cx="14530292" cy="28575"/>
            <a:chOff x="0" y="0"/>
            <a:chExt cx="19373723" cy="38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373723" cy="38100"/>
            </a:xfrm>
            <a:custGeom>
              <a:avLst/>
              <a:gdLst/>
              <a:ahLst/>
              <a:cxnLst/>
              <a:rect l="l" t="t" r="r" b="b"/>
              <a:pathLst>
                <a:path w="19373723" h="38100">
                  <a:moveTo>
                    <a:pt x="0" y="0"/>
                  </a:moveTo>
                  <a:lnTo>
                    <a:pt x="19373723" y="0"/>
                  </a:lnTo>
                  <a:lnTo>
                    <a:pt x="1937372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2027267" y="3895108"/>
            <a:ext cx="3770582" cy="2665414"/>
          </a:xfrm>
          <a:custGeom>
            <a:avLst/>
            <a:gdLst/>
            <a:ahLst/>
            <a:cxnLst/>
            <a:rect l="l" t="t" r="r" b="b"/>
            <a:pathLst>
              <a:path w="3770582" h="2665414">
                <a:moveTo>
                  <a:pt x="0" y="0"/>
                </a:moveTo>
                <a:lnTo>
                  <a:pt x="3770582" y="0"/>
                </a:lnTo>
                <a:lnTo>
                  <a:pt x="3770582" y="2665414"/>
                </a:lnTo>
                <a:lnTo>
                  <a:pt x="0" y="26654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807314" y="3598660"/>
            <a:ext cx="4290481" cy="4580977"/>
            <a:chOff x="0" y="0"/>
            <a:chExt cx="6226848" cy="6648450"/>
          </a:xfrm>
        </p:grpSpPr>
        <p:sp>
          <p:nvSpPr>
            <p:cNvPr id="9" name="Freeform 9"/>
            <p:cNvSpPr/>
            <p:nvPr/>
          </p:nvSpPr>
          <p:spPr>
            <a:xfrm>
              <a:off x="63500" y="63500"/>
              <a:ext cx="6099810" cy="6521450"/>
            </a:xfrm>
            <a:custGeom>
              <a:avLst/>
              <a:gdLst/>
              <a:ahLst/>
              <a:cxnLst/>
              <a:rect l="l" t="t" r="r" b="b"/>
              <a:pathLst>
                <a:path w="6099810" h="6521450">
                  <a:moveTo>
                    <a:pt x="6099810" y="6521450"/>
                  </a:moveTo>
                  <a:lnTo>
                    <a:pt x="0" y="6521450"/>
                  </a:lnTo>
                  <a:lnTo>
                    <a:pt x="0" y="0"/>
                  </a:lnTo>
                  <a:lnTo>
                    <a:pt x="6099810" y="0"/>
                  </a:lnTo>
                  <a:close/>
                </a:path>
              </a:pathLst>
            </a:custGeom>
            <a:solidFill>
              <a:srgbClr val="0756A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87654" y="1256665"/>
              <a:ext cx="4194810" cy="38100"/>
            </a:xfrm>
            <a:custGeom>
              <a:avLst/>
              <a:gdLst/>
              <a:ahLst/>
              <a:cxnLst/>
              <a:rect l="l" t="t" r="r" b="b"/>
              <a:pathLst>
                <a:path w="4194810" h="38100">
                  <a:moveTo>
                    <a:pt x="0" y="0"/>
                  </a:moveTo>
                  <a:lnTo>
                    <a:pt x="4194810" y="0"/>
                  </a:lnTo>
                  <a:lnTo>
                    <a:pt x="4194810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299409" y="9137180"/>
            <a:ext cx="3284982" cy="800100"/>
          </a:xfrm>
          <a:custGeom>
            <a:avLst/>
            <a:gdLst/>
            <a:ahLst/>
            <a:cxnLst/>
            <a:rect l="l" t="t" r="r" b="b"/>
            <a:pathLst>
              <a:path w="3284982" h="800100">
                <a:moveTo>
                  <a:pt x="0" y="0"/>
                </a:moveTo>
                <a:lnTo>
                  <a:pt x="3284982" y="0"/>
                </a:lnTo>
                <a:lnTo>
                  <a:pt x="3284982" y="800100"/>
                </a:lnTo>
                <a:lnTo>
                  <a:pt x="0" y="8001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9617701" y="1849343"/>
            <a:ext cx="967899" cy="967899"/>
          </a:xfrm>
          <a:custGeom>
            <a:avLst/>
            <a:gdLst/>
            <a:ahLst/>
            <a:cxnLst/>
            <a:rect l="l" t="t" r="r" b="b"/>
            <a:pathLst>
              <a:path w="967899" h="967899">
                <a:moveTo>
                  <a:pt x="0" y="0"/>
                </a:moveTo>
                <a:lnTo>
                  <a:pt x="967899" y="0"/>
                </a:lnTo>
                <a:lnTo>
                  <a:pt x="967899" y="967899"/>
                </a:lnTo>
                <a:lnTo>
                  <a:pt x="0" y="96789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3272843" y="2012032"/>
            <a:ext cx="1431483" cy="805209"/>
          </a:xfrm>
          <a:custGeom>
            <a:avLst/>
            <a:gdLst/>
            <a:ahLst/>
            <a:cxnLst/>
            <a:rect l="l" t="t" r="r" b="b"/>
            <a:pathLst>
              <a:path w="1431483" h="805209">
                <a:moveTo>
                  <a:pt x="0" y="0"/>
                </a:moveTo>
                <a:lnTo>
                  <a:pt x="1431483" y="0"/>
                </a:lnTo>
                <a:lnTo>
                  <a:pt x="1431483" y="805210"/>
                </a:lnTo>
                <a:lnTo>
                  <a:pt x="0" y="80521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23" r="-22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6201615" y="3605094"/>
            <a:ext cx="7005786" cy="4000053"/>
          </a:xfrm>
          <a:custGeom>
            <a:avLst/>
            <a:gdLst/>
            <a:ahLst/>
            <a:cxnLst/>
            <a:rect l="l" t="t" r="r" b="b"/>
            <a:pathLst>
              <a:path w="7005786" h="4000053">
                <a:moveTo>
                  <a:pt x="0" y="0"/>
                </a:moveTo>
                <a:lnTo>
                  <a:pt x="7005786" y="0"/>
                </a:lnTo>
                <a:lnTo>
                  <a:pt x="7005786" y="4000053"/>
                </a:lnTo>
                <a:lnTo>
                  <a:pt x="0" y="400005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3316253" y="352911"/>
            <a:ext cx="11888734" cy="91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34"/>
              </a:lnSpc>
            </a:pPr>
            <a:r>
              <a:rPr lang="en-US" sz="5025" b="1">
                <a:solidFill>
                  <a:srgbClr val="231F20"/>
                </a:solidFill>
                <a:latin typeface="Poppins Bold"/>
                <a:ea typeface="Poppins Bold"/>
                <a:cs typeface="Poppins Bold"/>
                <a:sym typeface="Poppins Bold"/>
              </a:rPr>
              <a:t>Meta Quest 3 X Microsoft Mesh offer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807314" y="8439950"/>
            <a:ext cx="4290481" cy="1289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3969B3"/>
                </a:solidFill>
                <a:latin typeface="Poppins Bold"/>
                <a:ea typeface="Poppins Bold"/>
                <a:cs typeface="Poppins Bold"/>
                <a:sym typeface="Poppins Bold"/>
              </a:rPr>
              <a:t>Book your </a:t>
            </a:r>
          </a:p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3969B3"/>
                </a:solidFill>
                <a:latin typeface="Poppins Bold"/>
                <a:ea typeface="Poppins Bold"/>
                <a:cs typeface="Poppins Bold"/>
                <a:sym typeface="Poppins Bold"/>
              </a:rPr>
              <a:t>demonstration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326724" y="3730102"/>
            <a:ext cx="2276029" cy="709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63"/>
              </a:lnSpc>
            </a:pPr>
            <a:r>
              <a:rPr lang="en-US" sz="3902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Offer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271943" y="4444705"/>
            <a:ext cx="3890315" cy="2824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3"/>
              </a:lnSpc>
            </a:pPr>
            <a:r>
              <a:rPr lang="en-US" sz="2211" spc="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1. Sign up for demo </a:t>
            </a:r>
          </a:p>
          <a:p>
            <a:pPr algn="l">
              <a:lnSpc>
                <a:spcPts val="4993"/>
              </a:lnSpc>
            </a:pPr>
            <a:r>
              <a:rPr lang="en-US" sz="2211" spc="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2. Recieve Meta Quest 3 </a:t>
            </a:r>
          </a:p>
          <a:p>
            <a:pPr algn="l">
              <a:lnSpc>
                <a:spcPts val="4993"/>
              </a:lnSpc>
            </a:pPr>
            <a:r>
              <a:rPr lang="en-US" sz="2211" spc="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3. Book a demo </a:t>
            </a:r>
          </a:p>
          <a:p>
            <a:pPr algn="l">
              <a:lnSpc>
                <a:spcPts val="4993"/>
              </a:lnSpc>
            </a:pPr>
            <a:r>
              <a:rPr lang="en-US" sz="2211" spc="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4. Order your Meta and </a:t>
            </a:r>
          </a:p>
          <a:p>
            <a:pPr algn="l">
              <a:lnSpc>
                <a:spcPts val="1105"/>
              </a:lnSpc>
            </a:pPr>
            <a:r>
              <a:rPr lang="en-US" sz="221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Microsoft mesh package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271943" y="7145488"/>
            <a:ext cx="3096767" cy="624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28"/>
              </a:lnSpc>
            </a:pPr>
            <a:r>
              <a:rPr lang="en-US" sz="221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5. Keep the headset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503461" y="2741204"/>
            <a:ext cx="3058716" cy="65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Meta Quest 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232944" y="2712467"/>
            <a:ext cx="3576340" cy="65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Microsoft Mesh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201615" y="8380895"/>
            <a:ext cx="5607668" cy="1436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 b="1">
                <a:solidFill>
                  <a:srgbClr val="3969B3"/>
                </a:solidFill>
                <a:latin typeface="Poppins Bold"/>
                <a:ea typeface="Poppins Bold"/>
                <a:cs typeface="Poppins Bold"/>
                <a:sym typeface="Poppins Bold"/>
              </a:rPr>
              <a:t>Upgrade you Employee Engagement and Productivity to unlock better Performance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327</Words>
  <Application>Microsoft Macintosh PowerPoint</Application>
  <PresentationFormat>Custom</PresentationFormat>
  <Paragraphs>119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Calibri</vt:lpstr>
      <vt:lpstr>Poppins</vt:lpstr>
      <vt:lpstr>Poppins Medium</vt:lpstr>
      <vt:lpstr>Poppins Light</vt:lpstr>
      <vt:lpstr>Canva Sans</vt:lpstr>
      <vt:lpstr>Arial</vt:lpstr>
      <vt:lpstr>Poppins Semi-Bold</vt:lpstr>
      <vt:lpstr>Poppins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 Quest 3 x Microsoft Mesh offer.pdf</dc:title>
  <cp:lastModifiedBy>Simon Hunt</cp:lastModifiedBy>
  <cp:revision>3</cp:revision>
  <dcterms:created xsi:type="dcterms:W3CDTF">2006-08-16T00:00:00Z</dcterms:created>
  <dcterms:modified xsi:type="dcterms:W3CDTF">2024-10-28T16:12:09Z</dcterms:modified>
  <dc:identifier>DAGRYLx3DIU</dc:identifier>
</cp:coreProperties>
</file>